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6597B-4664-4A9F-8ED3-1F665ECC574D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35AA-F873-4C3B-94DB-1D46B0839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6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DF375-55F6-4512-AF45-E6CD4841E9E5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27F7-F4D8-44B3-B98D-3EB9B76CA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5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8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1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1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4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0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1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27F7-F4D8-44B3-B98D-3EB9B76CA4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9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9CB016-D427-4462-9FE7-1F03762E8D1D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7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D1EE-A130-418E-A506-07DEC64D434D}" type="datetime1">
              <a:rPr lang="en-GB" smtClean="0"/>
              <a:t>09/10/2015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28CB-D956-4FAE-B9E4-0D9DDF6F4A70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0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BABD-1340-457B-A6F8-8846554DF872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3164-580C-49B8-B910-110C95F65402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3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9F58-345A-4129-A44E-BE800EE005F3}" type="datetime1">
              <a:rPr lang="en-GB" smtClean="0"/>
              <a:t>09/10/2015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2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44E9-66D1-45ED-AF19-3AC1110A7B37}" type="datetime1">
              <a:rPr lang="en-GB" smtClean="0"/>
              <a:t>09/10/2015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2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C76B-E934-4FB7-9239-13A3A7D216DC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9A0F-D83F-44CB-AD27-4FED44E03A2E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E7DF-88AE-4C4A-8B67-45061C832C63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9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2287-9CCB-4A57-ABA3-7170762A63C2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F239-278D-4DB5-A403-33B1A035B744}" type="datetime1">
              <a:rPr lang="en-GB" smtClean="0"/>
              <a:t>09/10/2015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5756-A9EC-4766-9399-D4989B3FEF1B}" type="datetime1">
              <a:rPr lang="en-GB" smtClean="0"/>
              <a:t>09/10/2015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2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3C71-BB8D-4D92-8260-63E0B5E28A52}" type="datetime1">
              <a:rPr lang="en-GB" smtClean="0"/>
              <a:t>09/10/2015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1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FA64-FA0E-497E-B181-2684B1706574}" type="datetime1">
              <a:rPr lang="en-GB" smtClean="0"/>
              <a:t>09/10/2015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180-93DE-4040-B511-04E78962AA9C}" type="datetime1">
              <a:rPr lang="en-GB" smtClean="0"/>
              <a:t>09/10/2015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4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559A-C92F-44D6-A93B-0A8737A57B2F}" type="datetime1">
              <a:rPr lang="en-GB" smtClean="0"/>
              <a:t>09/10/2015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0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6D3B79-12DF-44B0-A076-7C6CAC349508}" type="datetime1">
              <a:rPr lang="en-GB" smtClean="0"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smtClean="0"/>
              <a:t>Paulos Michael (check out http://www.acolom.com for It support or email support@acolom.com </a:t>
            </a: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1C7357-FF3D-4AE8-A1BD-23D26684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support@acolo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colom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iLingual 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31" y="476608"/>
            <a:ext cx="7836568" cy="105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52" y="3048393"/>
            <a:ext cx="926019" cy="100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352" y="4639678"/>
            <a:ext cx="1200150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4156" y="2159502"/>
            <a:ext cx="5387143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http://www.eri-lingual.blogspot.co.uk/p/downloads.html</a:t>
            </a:r>
            <a:endParaRPr lang="en-GB" sz="1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7302" y="2557780"/>
            <a:ext cx="6962417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መጅመርያ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በዚ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ኣብዚ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ላዕሊ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ዘሎ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ኣድራሻ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ብምውካስ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ዳውንሎድ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ይግበር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።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ዳውንሎድ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ዝተገብረ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ዳታ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ከምዚ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ይመስል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75" y="2180087"/>
            <a:ext cx="281796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Download from this address</a:t>
            </a:r>
            <a:endParaRPr lang="en-GB" sz="1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4713437" y="2333976"/>
            <a:ext cx="3493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21371" y="2897342"/>
            <a:ext cx="1949362" cy="687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77302" y="4084673"/>
            <a:ext cx="682211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ድሕሪ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ዳውንሎድ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ም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ግባር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ነታ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ኣብ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ላዕሊ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ዘሎ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ዳብል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ክሊክ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ምስ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ገመርኩም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ነዛ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ኣብ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ታሕቲ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ዘላ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endParaRPr lang="en-GB" sz="1400" dirty="0" smtClean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ግእዝ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ክትጸንሓኩም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ኢያ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።  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ሹዑ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ነዛ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ኣብ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ታሕቲ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ዘላ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ዳብልክሊክ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ገበሩሞ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ደሓር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ቀስ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ሊልኩም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ንዚ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ስዓብዎ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endCxn id="5" idx="1"/>
          </p:cNvCxnSpPr>
          <p:nvPr/>
        </p:nvCxnSpPr>
        <p:spPr>
          <a:xfrm>
            <a:off x="3965408" y="4639678"/>
            <a:ext cx="1629944" cy="600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7404" y="5929915"/>
            <a:ext cx="3859795" cy="304801"/>
          </a:xfrm>
        </p:spPr>
        <p:txBody>
          <a:bodyPr/>
          <a:lstStyle/>
          <a:p>
            <a:r>
              <a:rPr lang="en-GB" b="1" dirty="0" err="1" smtClean="0">
                <a:solidFill>
                  <a:srgbClr val="FFC000"/>
                </a:solidFill>
              </a:rPr>
              <a:t>Paulos</a:t>
            </a:r>
            <a:r>
              <a:rPr lang="en-GB" b="1" dirty="0" smtClean="0">
                <a:solidFill>
                  <a:srgbClr val="FFC000"/>
                </a:solidFill>
              </a:rPr>
              <a:t> Michael (check out </a:t>
            </a:r>
            <a:r>
              <a:rPr lang="en-GB" b="1" dirty="0" smtClean="0">
                <a:solidFill>
                  <a:srgbClr val="FFC000"/>
                </a:solidFill>
                <a:hlinkClick r:id="rId6"/>
              </a:rPr>
              <a:t>http://www.acolom.com</a:t>
            </a:r>
            <a:r>
              <a:rPr lang="en-GB" b="1" dirty="0" smtClean="0">
                <a:solidFill>
                  <a:srgbClr val="FFC000"/>
                </a:solidFill>
              </a:rPr>
              <a:t> for It support or email </a:t>
            </a:r>
            <a:r>
              <a:rPr lang="en-GB" b="1" dirty="0" smtClean="0">
                <a:solidFill>
                  <a:srgbClr val="FFC000"/>
                </a:solidFill>
                <a:hlinkClick r:id="rId7"/>
              </a:rPr>
              <a:t>support@acolom.com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79" y="2419350"/>
            <a:ext cx="4616905" cy="3590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5798" y="1594637"/>
            <a:ext cx="3584227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መጀመርያ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እዚ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ምስ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መጸ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ኣብቲ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ኢንስቶል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ዝብል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ክሊክ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ግበሩ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27911" y="1902414"/>
            <a:ext cx="1011064" cy="3698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6580" y="4570204"/>
            <a:ext cx="224893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to install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GeezIME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7372350" y="4724093"/>
            <a:ext cx="1624230" cy="8766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8712" y="6611779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smtClean="0"/>
              <a:t>PK</a:t>
            </a:r>
            <a:endParaRPr lang="en-GB" sz="1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410" y="6374811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20" y="2428875"/>
            <a:ext cx="4159276" cy="3397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7348" y="1280312"/>
            <a:ext cx="1279177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ደሓር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እዚ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ይቕጽል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7522" y="1588089"/>
            <a:ext cx="1886953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Then this will follow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6" idx="3"/>
            <a:endCxn id="4" idx="0"/>
          </p:cNvCxnSpPr>
          <p:nvPr/>
        </p:nvCxnSpPr>
        <p:spPr>
          <a:xfrm>
            <a:off x="5324475" y="1741978"/>
            <a:ext cx="818083" cy="68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8712" y="6611779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smtClean="0"/>
              <a:t>PK</a:t>
            </a:r>
            <a:endParaRPr lang="en-GB" sz="1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12" y="2425699"/>
            <a:ext cx="4738688" cy="3685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9779" y="1143186"/>
            <a:ext cx="4803427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ግእዝ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ኣብታ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ኮምፕዩተር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ምስ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ተጻእነ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ክሊክ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ገርካ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ትድምድሞ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(Finish)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3368" y="1486184"/>
            <a:ext cx="3996169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Now, Click to Finish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GeezIME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Installation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5279537" y="1640073"/>
            <a:ext cx="2005264" cy="3718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27978" y="6611779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smtClean="0"/>
              <a:t>PK</a:t>
            </a:r>
            <a:endParaRPr lang="en-GB" sz="1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7727" y="6430088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82" y="446203"/>
            <a:ext cx="1876544" cy="1969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942" y="2521017"/>
            <a:ext cx="2377490" cy="230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042" y="1236154"/>
            <a:ext cx="258428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ቀንዲ</a:t>
            </a:r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ግእዝ</a:t>
            </a:r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ፕሮግራም</a:t>
            </a:r>
            <a:endParaRPr lang="en-GB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 Geez Program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51" y="3100558"/>
            <a:ext cx="40328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 and User manual</a:t>
            </a:r>
          </a:p>
          <a:p>
            <a:pPr algn="ctr"/>
            <a:r>
              <a:rPr lang="en-GB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ሓበረታን</a:t>
            </a:r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ሓጋዝን</a:t>
            </a:r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3362325" y="1559319"/>
            <a:ext cx="17633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6680827" y="3381376"/>
            <a:ext cx="2188165" cy="42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1790" y="6375796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1648" y="920246"/>
            <a:ext cx="25650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ግእዝ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ከማይ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ገርካ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ትጥቀመሉ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1626632"/>
            <a:ext cx="6657975" cy="415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9525" y="1847850"/>
            <a:ext cx="523875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ግእዝ</a:t>
            </a:r>
            <a:r>
              <a:rPr lang="en-GB" sz="1400" dirty="0" smtClean="0">
                <a:solidFill>
                  <a:schemeClr val="tx1"/>
                </a:solidFill>
              </a:rPr>
              <a:t>  </a:t>
            </a:r>
            <a:r>
              <a:rPr lang="en-GB" sz="1400" dirty="0" err="1" smtClean="0">
                <a:solidFill>
                  <a:schemeClr val="tx1"/>
                </a:solidFill>
              </a:rPr>
              <a:t>ክትጽሕፉ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መጀመርያ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ነቲ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ተምልኪታትላ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ዘላ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ፕሮግራም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ክንጅምሮ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ኣለና</a:t>
            </a:r>
            <a:r>
              <a:rPr lang="en-GB" sz="1400" dirty="0" smtClean="0">
                <a:solidFill>
                  <a:schemeClr val="tx1"/>
                </a:solidFill>
              </a:rPr>
              <a:t>፡ </a:t>
            </a:r>
          </a:p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ነታ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ፕሮግራም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ንምጅማር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ድማ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ዳብልክሊክ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ንገበር</a:t>
            </a:r>
            <a:r>
              <a:rPr lang="en-GB" sz="1400" dirty="0" smtClean="0">
                <a:solidFill>
                  <a:schemeClr val="tx1"/>
                </a:solidFill>
              </a:rPr>
              <a:t>።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57603" y="2302042"/>
            <a:ext cx="2598818" cy="2241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5782" y="2652100"/>
            <a:ext cx="313848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ግእዝ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err="1" smtClean="0">
                <a:solidFill>
                  <a:schemeClr val="tx1"/>
                </a:solidFill>
              </a:rPr>
              <a:t>ፕሮግራም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ምስ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ዝጅምር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ድማ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u="sng" dirty="0" smtClean="0">
                <a:solidFill>
                  <a:schemeClr val="tx1"/>
                </a:solidFill>
              </a:rPr>
              <a:t>ግ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ዝብለ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ብሽነኽ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የማን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ንርኢ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967537" y="3314879"/>
            <a:ext cx="20638" cy="2055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30" y="3773835"/>
            <a:ext cx="561975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797" y="4461391"/>
            <a:ext cx="561975" cy="45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77333" y="3674507"/>
            <a:ext cx="3509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FFFF00"/>
                </a:solidFill>
              </a:rPr>
              <a:t>ግእዝ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ከይተቀረበት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FF00"/>
                </a:solidFill>
              </a:rPr>
              <a:t>Geez is not Active (Double click or press Ctrl &amp; Shift key to activate)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6573" y="4357687"/>
            <a:ext cx="382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FFFF00"/>
                </a:solidFill>
              </a:rPr>
              <a:t>ግእዝ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ተቀሪባ</a:t>
            </a:r>
            <a:endParaRPr lang="en-GB" sz="1400" b="1" dirty="0">
              <a:solidFill>
                <a:srgbClr val="FFFF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FF00"/>
                </a:solidFill>
              </a:rPr>
              <a:t>Geez is now Activ</a:t>
            </a:r>
            <a:r>
              <a:rPr lang="en-GB" sz="1400" dirty="0" smtClean="0">
                <a:solidFill>
                  <a:srgbClr val="FFFF00"/>
                </a:solidFill>
              </a:rPr>
              <a:t>e </a:t>
            </a:r>
            <a:r>
              <a:rPr lang="en-GB" sz="1400" b="1" dirty="0" smtClean="0">
                <a:solidFill>
                  <a:srgbClr val="FFFF00"/>
                </a:solidFill>
              </a:rPr>
              <a:t>Geez is not Active (Double click or press Ctrl &amp; Shift key to activate)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6778" y="6408508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760" y="1180445"/>
            <a:ext cx="25650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ግእዝ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ፕሮግራም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ከማይ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ገርካ</a:t>
            </a:r>
            <a:r>
              <a:rPr lang="en-GB" sz="1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400" dirty="0" err="1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ትጥቀመሉ</a:t>
            </a:r>
            <a:endParaRPr lang="en-GB" sz="1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1626632"/>
            <a:ext cx="6657975" cy="415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5725" y="2003748"/>
            <a:ext cx="497205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FFFF00"/>
                </a:solidFill>
              </a:rPr>
              <a:t>ናይ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ግእዝ</a:t>
            </a:r>
            <a:r>
              <a:rPr lang="en-GB" dirty="0" smtClean="0">
                <a:solidFill>
                  <a:srgbClr val="FFFF00"/>
                </a:solidFill>
              </a:rPr>
              <a:t>  </a:t>
            </a:r>
            <a:r>
              <a:rPr lang="en-GB" dirty="0" err="1" smtClean="0">
                <a:solidFill>
                  <a:srgbClr val="FFFF00"/>
                </a:solidFill>
              </a:rPr>
              <a:t>ፕሮግራም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ሓባርን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ሓገዘን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ምንዝደሊ</a:t>
            </a:r>
            <a:endParaRPr lang="en-GB" dirty="0" smtClean="0">
              <a:solidFill>
                <a:srgbClr val="FFFF00"/>
              </a:solidFill>
            </a:endParaRPr>
          </a:p>
          <a:p>
            <a:pPr algn="ctr"/>
            <a:r>
              <a:rPr lang="en-GB" dirty="0" err="1" smtClean="0">
                <a:solidFill>
                  <a:srgbClr val="FFFF00"/>
                </a:solidFill>
              </a:rPr>
              <a:t>ነታ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ኣብ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ታሕቲ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ዘላ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ዳብልክሊክ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ብምግባር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ብዙሕሃበረታ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ንረክብ</a:t>
            </a:r>
            <a:r>
              <a:rPr lang="en-GB" dirty="0" smtClean="0">
                <a:solidFill>
                  <a:srgbClr val="FFFF00"/>
                </a:solidFill>
              </a:rPr>
              <a:t>።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29026" y="2650079"/>
            <a:ext cx="2627395" cy="2264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9705" y="6351733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09" y="929617"/>
            <a:ext cx="1192189" cy="1154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2186" y="763305"/>
            <a:ext cx="41654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ናይ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ግእዝ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ሓባርን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ሓገዘን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እዚ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ዝስዕብ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ሓገዛት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ንረክብ</a:t>
            </a:r>
            <a:endParaRPr lang="en-GB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54" y="4308308"/>
            <a:ext cx="6200775" cy="18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343" y="2877427"/>
            <a:ext cx="1066800" cy="1123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751" y="2251849"/>
            <a:ext cx="3810752" cy="192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04" y="2313599"/>
            <a:ext cx="3938479" cy="2154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4756483" y="1411705"/>
            <a:ext cx="1138991" cy="840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68780" y="1887798"/>
            <a:ext cx="1051938" cy="27002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91597" y="1831777"/>
            <a:ext cx="328634" cy="104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6841" y="1346002"/>
            <a:ext cx="1820778" cy="12518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284" y="6387630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39" y="2404704"/>
            <a:ext cx="5578303" cy="3546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4439" y="656712"/>
            <a:ext cx="5354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FFFF00"/>
                </a:solidFill>
              </a:rPr>
              <a:t>ዓቢ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ምስጋና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b="1" dirty="0" err="1" smtClean="0">
                <a:solidFill>
                  <a:srgbClr val="FFFF00"/>
                </a:solidFill>
              </a:rPr>
              <a:t>ንኣቶ</a:t>
            </a:r>
            <a:r>
              <a:rPr lang="en-GB" b="1" dirty="0" smtClean="0">
                <a:solidFill>
                  <a:srgbClr val="FFFF00"/>
                </a:solidFill>
              </a:rPr>
              <a:t>፡ </a:t>
            </a:r>
            <a:r>
              <a:rPr lang="en-GB" b="1" dirty="0" err="1" smtClean="0">
                <a:solidFill>
                  <a:srgbClr val="FFFF00"/>
                </a:solidFill>
              </a:rPr>
              <a:t>ፍጹምን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ጋይም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b="1" dirty="0" err="1" smtClean="0">
                <a:solidFill>
                  <a:srgbClr val="FFFF00"/>
                </a:solidFill>
              </a:rPr>
              <a:t>ንኣቶ</a:t>
            </a:r>
            <a:r>
              <a:rPr lang="en-GB" b="1" dirty="0" smtClean="0">
                <a:solidFill>
                  <a:srgbClr val="FFFF00"/>
                </a:solidFill>
              </a:rPr>
              <a:t>፡ </a:t>
            </a:r>
            <a:r>
              <a:rPr lang="en-GB" b="1" dirty="0" err="1" smtClean="0">
                <a:solidFill>
                  <a:srgbClr val="FFFF00"/>
                </a:solidFill>
              </a:rPr>
              <a:t>ናሆም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ሚኪኤል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1200" b="1" dirty="0" err="1" smtClean="0">
                <a:solidFill>
                  <a:srgbClr val="FFFF00"/>
                </a:solidFill>
              </a:rPr>
              <a:t>ብዝገበርኩምዎ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ዓቢ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ኣበርክቶ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ንሕዝቢ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ኤርትራ</a:t>
            </a:r>
            <a:r>
              <a:rPr lang="en-GB" sz="1200" b="1" dirty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ፊደላቱ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ብቀሊሉ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ብኮምፕዩተር</a:t>
            </a:r>
            <a:r>
              <a:rPr lang="en-GB" sz="1200" b="1" dirty="0" smtClean="0">
                <a:solidFill>
                  <a:srgbClr val="FFFF00"/>
                </a:solidFill>
              </a:rPr>
              <a:t>  </a:t>
            </a:r>
            <a:r>
              <a:rPr lang="en-GB" sz="1200" b="1" dirty="0" err="1" smtClean="0">
                <a:solidFill>
                  <a:srgbClr val="FFFF00"/>
                </a:solidFill>
              </a:rPr>
              <a:t>ክጥቀመሎም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ናይብሓቂ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ብምስጋና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ጥራይ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ዝሕለፍ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ኣይኮነንሞ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ኣብ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ሓራ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ኤርትራ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ጻማኹም</a:t>
            </a:r>
            <a:r>
              <a:rPr lang="en-GB" sz="1200" b="1" dirty="0" smtClean="0">
                <a:solidFill>
                  <a:srgbClr val="FFFF00"/>
                </a:solidFill>
              </a:rPr>
              <a:t> </a:t>
            </a:r>
            <a:r>
              <a:rPr lang="en-GB" sz="1200" b="1" dirty="0" err="1" smtClean="0">
                <a:solidFill>
                  <a:srgbClr val="FFFF00"/>
                </a:solidFill>
              </a:rPr>
              <a:t>ክፍደዩ</a:t>
            </a:r>
            <a:r>
              <a:rPr lang="en-GB" sz="1200" b="1" dirty="0" smtClean="0">
                <a:solidFill>
                  <a:srgbClr val="FFFF00"/>
                </a:solidFill>
              </a:rPr>
              <a:t>`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7516" y="6406951"/>
            <a:ext cx="3859795" cy="304801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Paulos</a:t>
            </a:r>
            <a:r>
              <a:rPr lang="en-GB" dirty="0" smtClean="0">
                <a:solidFill>
                  <a:schemeClr val="tx1"/>
                </a:solidFill>
              </a:rPr>
              <a:t> Michael (check out http://www.acolom.com for It support or email support@acolom.com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516</TotalTime>
  <Words>377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Gulim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Bexley Grammar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Paulosl Michael</dc:creator>
  <cp:lastModifiedBy>Paulosl Michael</cp:lastModifiedBy>
  <cp:revision>60</cp:revision>
  <cp:lastPrinted>2015-03-05T16:10:33Z</cp:lastPrinted>
  <dcterms:created xsi:type="dcterms:W3CDTF">2015-03-04T11:11:27Z</dcterms:created>
  <dcterms:modified xsi:type="dcterms:W3CDTF">2015-10-09T16:05:14Z</dcterms:modified>
</cp:coreProperties>
</file>